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1" y="214313"/>
            <a:ext cx="8077200" cy="1462087"/>
          </a:xfrm>
        </p:spPr>
        <p:txBody>
          <a:bodyPr/>
          <a:lstStyle/>
          <a:p>
            <a:r>
              <a:rPr lang="en-US" sz="3900" dirty="0" smtClean="0">
                <a:solidFill>
                  <a:schemeClr val="accent6"/>
                </a:solidFill>
              </a:rPr>
              <a:t>Me </a:t>
            </a:r>
            <a:r>
              <a:rPr lang="en-US" sz="3900" dirty="0" err="1" smtClean="0">
                <a:solidFill>
                  <a:schemeClr val="accent6"/>
                </a:solidFill>
              </a:rPr>
              <a:t>llamo</a:t>
            </a:r>
            <a:r>
              <a:rPr lang="en-US" sz="3900" dirty="0" smtClean="0">
                <a:solidFill>
                  <a:schemeClr val="accent6"/>
                </a:solidFill>
              </a:rPr>
              <a:t> _________ </a:t>
            </a:r>
            <a:r>
              <a:rPr lang="en-US" sz="3900" dirty="0" err="1" smtClean="0">
                <a:solidFill>
                  <a:schemeClr val="accent6"/>
                </a:solidFill>
              </a:rPr>
              <a:t>Clase</a:t>
            </a:r>
            <a:r>
              <a:rPr lang="en-US" sz="3900" dirty="0" smtClean="0">
                <a:solidFill>
                  <a:schemeClr val="accent6"/>
                </a:solidFill>
              </a:rPr>
              <a:t> 8 </a:t>
            </a:r>
            <a:r>
              <a:rPr lang="en-US" sz="3900" dirty="0" err="1" smtClean="0">
                <a:solidFill>
                  <a:schemeClr val="accent6"/>
                </a:solidFill>
              </a:rPr>
              <a:t>im</a:t>
            </a:r>
            <a:r>
              <a:rPr lang="en-US" sz="3900" dirty="0" smtClean="0">
                <a:solidFill>
                  <a:schemeClr val="accent6"/>
                </a:solidFill>
              </a:rPr>
              <a:t/>
            </a:r>
            <a:br>
              <a:rPr lang="en-US" sz="3900" dirty="0" smtClean="0">
                <a:solidFill>
                  <a:schemeClr val="accent6"/>
                </a:solidFill>
              </a:rPr>
            </a:br>
            <a:r>
              <a:rPr lang="en-US" sz="3900" dirty="0" smtClean="0">
                <a:solidFill>
                  <a:schemeClr val="accent6"/>
                </a:solidFill>
              </a:rPr>
              <a:t>La </a:t>
            </a:r>
            <a:r>
              <a:rPr lang="en-US" sz="3900" dirty="0" err="1" smtClean="0">
                <a:solidFill>
                  <a:schemeClr val="accent6"/>
                </a:solidFill>
              </a:rPr>
              <a:t>fecha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dirty="0" err="1" smtClean="0">
                <a:solidFill>
                  <a:schemeClr val="accent6"/>
                </a:solidFill>
              </a:rPr>
              <a:t>es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smtClean="0">
                <a:solidFill>
                  <a:schemeClr val="accent6"/>
                </a:solidFill>
              </a:rPr>
              <a:t>el 16 </a:t>
            </a:r>
            <a:r>
              <a:rPr lang="en-US" sz="3900" dirty="0" smtClean="0">
                <a:solidFill>
                  <a:schemeClr val="accent6"/>
                </a:solidFill>
              </a:rPr>
              <a:t>de mayo del 2013</a:t>
            </a:r>
            <a:endParaRPr lang="en-US" sz="3900" dirty="0">
              <a:solidFill>
                <a:schemeClr val="accent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52: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dirty="0" err="1" smtClean="0"/>
              <a:t>capitulo</a:t>
            </a:r>
            <a:r>
              <a:rPr lang="en-US" dirty="0" smtClean="0"/>
              <a:t> 9?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320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320</a:t>
            </a:r>
          </a:p>
        </p:txBody>
      </p:sp>
    </p:spTree>
    <p:extLst>
      <p:ext uri="{BB962C8B-B14F-4D97-AF65-F5344CB8AC3E}">
        <p14:creationId xmlns:p14="http://schemas.microsoft.com/office/powerpoint/2010/main" val="36139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10668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1524000"/>
            <a:ext cx="86106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Mirar</a:t>
            </a:r>
            <a:r>
              <a:rPr lang="en-US" kern="0" dirty="0"/>
              <a:t> </a:t>
            </a:r>
            <a:r>
              <a:rPr lang="en-US" kern="0" dirty="0" smtClean="0"/>
              <a:t>DVD: </a:t>
            </a:r>
            <a:r>
              <a:rPr lang="en-US" u="sng" kern="0" dirty="0" err="1" smtClean="0"/>
              <a:t>Cultura</a:t>
            </a:r>
            <a:r>
              <a:rPr lang="en-US" u="sng" kern="0" dirty="0" smtClean="0"/>
              <a:t> en vivo </a:t>
            </a:r>
          </a:p>
          <a:p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</a:t>
            </a:r>
            <a:r>
              <a:rPr lang="en-US" u="sng" kern="0" dirty="0" smtClean="0"/>
              <a:t>Chapter 9: </a:t>
            </a:r>
            <a:r>
              <a:rPr lang="en-US" u="sng" kern="0" dirty="0" err="1" smtClean="0"/>
              <a:t>Cultura</a:t>
            </a:r>
            <a:r>
              <a:rPr lang="en-US" u="sng" kern="0" dirty="0" smtClean="0"/>
              <a:t> en vivo ¡Viva </a:t>
            </a:r>
            <a:r>
              <a:rPr lang="en-US" u="sng" kern="0" dirty="0" err="1" smtClean="0"/>
              <a:t>Perú</a:t>
            </a:r>
            <a:r>
              <a:rPr lang="en-US" u="sng" kern="0" dirty="0" smtClean="0"/>
              <a:t>!</a:t>
            </a:r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pPr marL="0" indent="0">
              <a:buFont typeface="Wingdings" pitchFamily="2" charset="2"/>
              <a:buNone/>
            </a:pPr>
            <a:endParaRPr lang="en-US" kern="0" dirty="0" smtClean="0"/>
          </a:p>
          <a:p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4</a:t>
            </a:r>
            <a:r>
              <a:rPr lang="en-US" kern="0" dirty="0" smtClean="0"/>
              <a:t> p. 321 (24-28)</a:t>
            </a: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83024" y="27432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258</TotalTime>
  <Words>71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cubos tricolor</vt:lpstr>
      <vt:lpstr>Me llamo _________ Clase 8 im La fecha es el 16 de mayo del 2013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22</cp:revision>
  <dcterms:created xsi:type="dcterms:W3CDTF">2013-05-07T17:46:03Z</dcterms:created>
  <dcterms:modified xsi:type="dcterms:W3CDTF">2013-05-28T20:32:04Z</dcterms:modified>
</cp:coreProperties>
</file>